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92" r:id="rId3"/>
    <p:sldId id="305" r:id="rId4"/>
    <p:sldId id="293" r:id="rId5"/>
    <p:sldId id="261" r:id="rId6"/>
    <p:sldId id="296" r:id="rId7"/>
    <p:sldId id="297" r:id="rId8"/>
    <p:sldId id="298" r:id="rId9"/>
    <p:sldId id="302" r:id="rId10"/>
    <p:sldId id="299" r:id="rId11"/>
    <p:sldId id="275" r:id="rId12"/>
    <p:sldId id="295" r:id="rId13"/>
    <p:sldId id="279" r:id="rId14"/>
    <p:sldId id="300" r:id="rId15"/>
    <p:sldId id="30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4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996AC-CD9D-42B4-88E8-AD0110B7A227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9595E-D55A-41D1-A9D1-EBE784DC4D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wi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ndAc>
      <p:stSnd>
        <p:snd r:embed="rId13" name="wind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741149.fid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034" y="214290"/>
            <a:ext cx="82295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Лесное хозяйство России</a:t>
            </a:r>
            <a:r>
              <a:rPr lang="en-US" sz="5400" b="1" i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  По способу хозяйственного использования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различают три группы лесов</a:t>
            </a: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9144000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 </a:t>
            </a:r>
            <a:r>
              <a:rPr lang="ru-RU" sz="2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Леса первой группы-22%</a:t>
            </a:r>
            <a:r>
              <a:rPr lang="ru-RU" sz="2800" dirty="0" smtClean="0"/>
              <a:t> 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располагаются вдоль рек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и по побережьям озер, а также вдоль крупных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шоссейных Дорог, в зеленых зонах городов,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заповедниках. Их вырубать нельзя.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2857496"/>
            <a:ext cx="914400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i="1" cap="none" spc="0" dirty="0" smtClean="0">
                <a:ln/>
                <a:solidFill>
                  <a:schemeClr val="accent3"/>
                </a:solidFill>
                <a:effectLst/>
              </a:rPr>
              <a:t>Леса  второй  группы</a:t>
            </a:r>
            <a:r>
              <a:rPr lang="en-US" sz="2800" b="1" i="1" cap="none" spc="0" dirty="0" smtClean="0">
                <a:ln/>
                <a:solidFill>
                  <a:schemeClr val="accent3"/>
                </a:solidFill>
                <a:effectLst/>
              </a:rPr>
              <a:t>  </a:t>
            </a:r>
            <a:r>
              <a:rPr lang="ru-RU" sz="2800" b="1" i="1" cap="none" spc="0" dirty="0" smtClean="0">
                <a:ln/>
                <a:solidFill>
                  <a:schemeClr val="accent3"/>
                </a:solidFill>
                <a:effectLst/>
              </a:rPr>
              <a:t>8% - </a:t>
            </a:r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называют  </a:t>
            </a:r>
            <a:r>
              <a:rPr lang="ru-RU" sz="2800" b="1" cap="none" spc="0" dirty="0" err="1" smtClean="0">
                <a:ln/>
                <a:solidFill>
                  <a:schemeClr val="accent3"/>
                </a:solidFill>
                <a:effectLst/>
              </a:rPr>
              <a:t>защитно</a:t>
            </a:r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-</a:t>
            </a:r>
          </a:p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эксплуатационными.</a:t>
            </a:r>
          </a:p>
          <a:p>
            <a:pPr algn="ctr"/>
            <a:r>
              <a:rPr lang="ru-RU" sz="2800" b="1" cap="none" spc="0" dirty="0" smtClean="0">
                <a:ln/>
                <a:solidFill>
                  <a:schemeClr val="accent3"/>
                </a:solidFill>
                <a:effectLst/>
              </a:rPr>
              <a:t> В таких лесах проводят рубки, но так, чтобы древостой     полностью не уничтожался, и шел процесс его самовосстановления. 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042118"/>
            <a:ext cx="9144000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Леса третьей группы-70%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эксплуатационные.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В таких лесах древостой можно вырубать почти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полностью, оставляют лишь отдельные деревья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источники семян</a:t>
            </a:r>
            <a:r>
              <a:rPr lang="en-US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t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72074"/>
            <a:ext cx="1357290" cy="1785926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6412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Леса — важный объект хозяйственной   деятельности человека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28638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Леса России богаты орехами, ягодами, грибами и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лекарственными растениями а также  сырья животного</a:t>
            </a:r>
          </a:p>
          <a:p>
            <a:pPr algn="ctr"/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происхождения мясо, меха и</a:t>
            </a:r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</a:t>
            </a:r>
            <a:r>
              <a:rPr 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r>
              <a:rPr lang="ru-RU" sz="2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</a:t>
            </a:r>
            <a:endParaRPr lang="ru-RU" sz="2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59970ia4yvka0h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Однако использование этих «даров леса» крайне неполное.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Для многих народов России лес - основная среда жизни,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леса является источником древесины и Российская экономика всегда держалась на основе ее экспорта</a:t>
            </a:r>
            <a:endParaRPr lang="ru-RU" sz="2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118506_jpg-bootkiller-fire-fight-ru-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042118"/>
            <a:ext cx="9144000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Лесные пожары ежегодно уничтожают десятки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тысяч гектаров лесов. 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Хозяйства терпят убытки — гибнут древесина,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промысловые звери и птицы</a:t>
            </a:r>
            <a:endParaRPr lang="ru-RU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x_lW1PSj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6381" y="3811012"/>
            <a:ext cx="385762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Чтобы защитить лесное  хозяйство  в России действует- 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  <a:r>
              <a:rPr lang="ru-RU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есной 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кодекс Российской Федерации</a:t>
            </a:r>
            <a:endParaRPr lang="ru-RU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xEsoerd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5037" y="4000504"/>
            <a:ext cx="883896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Ученик  8-го класса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‘’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школы№622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Латария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Александр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73558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Лес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есть единство сообщества деревьев,</a:t>
            </a:r>
            <a:endParaRPr lang="en-US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почвы и климата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4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Леса - часть живой природы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</a:t>
            </a:r>
            <a:r>
              <a:rPr lang="ru-RU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есное хозяйство-</a:t>
            </a:r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это</a:t>
            </a:r>
            <a:r>
              <a:rPr lang="ru-RU" sz="40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отрасль  экономики, в функции</a:t>
            </a:r>
          </a:p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которой входит</a:t>
            </a:r>
          </a:p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изучение и учёт лесов</a:t>
            </a:r>
            <a:r>
              <a:rPr lang="en-US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40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</a:t>
            </a:r>
            <a:r>
              <a:rPr lang="ru-RU" sz="3200" dirty="0" smtClean="0">
                <a:latin typeface="Georgia" pitchFamily="18" charset="0"/>
              </a:rPr>
              <a:t> 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endParaRPr lang="en-US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p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6096000"/>
            <a:ext cx="952500" cy="762000"/>
          </a:xfrm>
          <a:prstGeom prst="rect">
            <a:avLst/>
          </a:prstGeom>
        </p:spPr>
      </p:pic>
      <p:pic>
        <p:nvPicPr>
          <p:cNvPr id="8" name="Рисунок 7" descr="tree2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429250"/>
            <a:ext cx="1428750" cy="14287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-waterfa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Изначально лес для человека был</a:t>
            </a:r>
            <a:endParaRPr lang="en-US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истоком,средой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обитания 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Уже в 1703 г. 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Петр Великий – 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ввел жесткое государственное регулирование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лесными пользованиями 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берегам 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рек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Запретил рубку наиболее ценных корабельных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пород деревьев,</a:t>
            </a:r>
            <a:endParaRPr lang="en-US" sz="3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приказал привести в известность  заповедные  леса.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Для защиты корабельных рощ от бессистемных  рубок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Петр  создал  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лесную стражу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специальную государственную службу, состоящую из </a:t>
            </a:r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вальдмейстеров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rabit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5629275"/>
            <a:ext cx="1285875" cy="1228725"/>
          </a:xfrm>
          <a:prstGeom prst="rect">
            <a:avLst/>
          </a:prstGeom>
        </p:spPr>
      </p:pic>
      <p:pic>
        <p:nvPicPr>
          <p:cNvPr id="5" name="Рисунок 4" descr="u1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01024" y="5524500"/>
            <a:ext cx="952500" cy="13335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ima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35782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Лесные экосистемы очень важны для жизни</a:t>
            </a:r>
          </a:p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биосферы: они обогащают атмосферу кислородом и поддерживают уровень содержания в ней диоксида углерода. </a:t>
            </a:r>
            <a:endParaRPr lang="ru-RU" sz="2400" dirty="0"/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uret6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35782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Леса играют большую роль в круговороте воды: покрытая подстилкой поверхность лесных почв впитывает дождевые осадки и снеговые воды, пополняя запасы подземных вод.</a:t>
            </a:r>
            <a:endParaRPr lang="ru-RU" sz="2400" dirty="0"/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7f0618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264317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Лесные почвы фильтруют воды, стекающие с полей и промышленных площадок, и очищают их от многих вредных примесей.</a:t>
            </a:r>
            <a:endParaRPr lang="en-US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Лесные экосистемы испаряют в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атмосферу влагу и благотворно влияют на климат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повышая влажность воздуха.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Лесные экосистемы занимают почти 40%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территории планеты.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 их долю приходится 44% территории России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428736"/>
            <a:ext cx="91440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Все эти леса растут в условиях умеренного климата</a:t>
            </a:r>
            <a:r>
              <a:rPr lang="en-US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000240"/>
            <a:ext cx="9144001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  <a:r>
              <a:rPr lang="ru-RU" sz="28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Хвойные леса</a:t>
            </a:r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— еловые, сосновые, пихтовые, кедровые, лиственничные</a:t>
            </a:r>
            <a:r>
              <a:rPr lang="en-US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3000372"/>
            <a:ext cx="6286512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Широколиственные и смешанные леса.</a:t>
            </a:r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Основные породы этих лесов - дуб, липа, вяз.  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4429132"/>
            <a:ext cx="6286512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Мелколиственные леса.</a:t>
            </a:r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Древостой в этих экосистемах состоит из разных видов березы, ольхи, осины.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857892"/>
            <a:ext cx="914400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Пойменные леса-</a:t>
            </a:r>
            <a:r>
              <a:rPr lang="ru-RU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различные виды ив, тополей, ольха черная.</a:t>
            </a:r>
            <a:endParaRPr lang="ru-RU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" name="Рисунок 19" descr="anipeo-fox_hunte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714752"/>
            <a:ext cx="1714480" cy="1047752"/>
          </a:xfrm>
          <a:prstGeom prst="rect">
            <a:avLst/>
          </a:prstGeom>
        </p:spPr>
      </p:pic>
      <p:pic>
        <p:nvPicPr>
          <p:cNvPr id="9" name="Рисунок 8" descr="merkatani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4143380"/>
            <a:ext cx="704850" cy="1666875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d_animated_forest_waterfall_2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9|2|2|1.9|2.1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0|2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432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49</cp:revision>
  <dcterms:modified xsi:type="dcterms:W3CDTF">2010-05-12T20:13:04Z</dcterms:modified>
</cp:coreProperties>
</file>