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8" r:id="rId3"/>
    <p:sldId id="293" r:id="rId4"/>
    <p:sldId id="289" r:id="rId5"/>
    <p:sldId id="290" r:id="rId6"/>
    <p:sldId id="291" r:id="rId7"/>
    <p:sldId id="260" r:id="rId8"/>
    <p:sldId id="292" r:id="rId9"/>
    <p:sldId id="283" r:id="rId10"/>
    <p:sldId id="294" r:id="rId11"/>
    <p:sldId id="284" r:id="rId12"/>
    <p:sldId id="295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3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wind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ndAc>
      <p:stSnd>
        <p:snd r:embed="rId13" name="wind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egypten8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2214554"/>
            <a:ext cx="7516800" cy="4176000"/>
          </a:xfrm>
          <a:prstGeom prst="rect">
            <a:avLst/>
          </a:prstGeom>
        </p:spPr>
      </p:pic>
      <p:pic>
        <p:nvPicPr>
          <p:cNvPr id="7" name="Рисунок 6" descr="egylover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0"/>
            <a:ext cx="3810000" cy="8477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14348" y="428604"/>
            <a:ext cx="213866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Египет</a:t>
            </a:r>
            <a:endParaRPr lang="ru-RU" sz="5400" dirty="0"/>
          </a:p>
        </p:txBody>
      </p:sp>
    </p:spTree>
    <p:custDataLst>
      <p:tags r:id="rId1"/>
    </p:custDataLst>
  </p:cSld>
  <p:clrMapOvr>
    <a:masterClrMapping/>
  </p:clrMapOvr>
  <p:transition spd="med" advTm="7124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5" y="0"/>
            <a:ext cx="6858015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Египте находятся памятники 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различных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эпох и цивилизаций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древнеегипетской,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христианской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средневековой арабской.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Imagem1gif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438400" cy="4762500"/>
          </a:xfrm>
          <a:prstGeom prst="rect">
            <a:avLst/>
          </a:prstGeom>
        </p:spPr>
      </p:pic>
      <p:pic>
        <p:nvPicPr>
          <p:cNvPr id="4" name="Рисунок 3" descr="generator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2668" y="2070000"/>
            <a:ext cx="3561332" cy="478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5144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0"/>
            <a:ext cx="8227124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Древний Египет — одна 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из</a:t>
            </a:r>
            <a:endParaRPr lang="en-US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древнейших цивилизаций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</a:t>
            </a:r>
            <a:endParaRPr lang="en-US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возникшая на северо-востоке </a:t>
            </a:r>
            <a:endParaRPr lang="en-US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африканского 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континента 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вдоль</a:t>
            </a:r>
            <a:endParaRPr lang="en-US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нижнего течения Нила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</a:t>
            </a:r>
            <a:endParaRPr lang="en-US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где сегодня 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располагается</a:t>
            </a:r>
            <a:endParaRPr lang="en-US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современное государство Египет.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Рисунок 5" descr="Egype-00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00650"/>
            <a:ext cx="2057400" cy="1657350"/>
          </a:xfrm>
          <a:prstGeom prst="rect">
            <a:avLst/>
          </a:prstGeom>
        </p:spPr>
      </p:pic>
      <p:pic>
        <p:nvPicPr>
          <p:cNvPr id="7" name="Рисунок 6" descr="Egypt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86710" y="357166"/>
            <a:ext cx="609600" cy="609600"/>
          </a:xfrm>
          <a:prstGeom prst="rect">
            <a:avLst/>
          </a:prstGeom>
        </p:spPr>
      </p:pic>
      <p:pic>
        <p:nvPicPr>
          <p:cNvPr id="8" name="Рисунок 7" descr="wingmaat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14346" y="0"/>
            <a:ext cx="1524000" cy="1524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7920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072805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Река Нил — одна из самых 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больших</a:t>
            </a:r>
            <a:endParaRPr lang="en-US" sz="4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рек в мире (6671 км) 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 advTm="11046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gyptAdventur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0115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35755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Ученик 8-го класса А,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школы №622,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Латария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Александр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spd="med" advTm="29609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Арабская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Республика Египет </a:t>
            </a:r>
            <a:endParaRPr lang="ru-RU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государство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северо-восточной части </a:t>
            </a:r>
            <a:endParaRPr lang="en-US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Африки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Синайском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полуострове.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egyp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952625" cy="14097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1643050"/>
            <a:ext cx="9144000" cy="33855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Официальный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язык-арабский</a:t>
            </a:r>
            <a:endParaRPr lang="ru-RU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Столица-Каир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Крупнейшие города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_Каир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Луксор, Порт-Саид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Александрия </a:t>
            </a:r>
            <a:endParaRPr lang="ru-RU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Форма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правления_Президентско-парламентская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республика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" name="Рисунок 15" descr="boy_walking_with_egypt_flag_lg_clr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34275" y="5248275"/>
            <a:ext cx="1609725" cy="16097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0797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3226237"/>
            <a:ext cx="9143999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Гос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 </a:t>
            </a:r>
            <a:r>
              <a:rPr lang="ru-RU" sz="4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религия_Ислам</a:t>
            </a:r>
            <a:endParaRPr lang="ru-RU" sz="4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Территория_1 001 570 км²</a:t>
            </a:r>
          </a:p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Население_77 420 000 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чел</a:t>
            </a:r>
          </a:p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Валюта Египетский фунт</a:t>
            </a:r>
          </a:p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Часовой </a:t>
            </a:r>
            <a:r>
              <a:rPr lang="ru-RU" sz="4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пояс_UTC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+2 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Рисунок 4" descr="EgyptTemple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44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1765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34445031_egipe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4000504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Граничит с Израилем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,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Палестинской национальной </a:t>
            </a:r>
            <a:endParaRPr lang="en-US" sz="4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администрацией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(сектор Газа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),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Суданом и Ливией.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spd="med" advTm="9829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6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севере омывается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водами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Средиземного, на востоке — Красного морей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r>
              <a:rPr lang="en-US" sz="3600" i="1" dirty="0" smtClean="0"/>
              <a:t> 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 advTm="9969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gypt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915518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Оба моря соединены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посредством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искусственно сооруженного </a:t>
            </a:r>
            <a:endParaRPr lang="ru-RU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Суэцкого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канала.  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 advTm="8266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878" y="0"/>
            <a:ext cx="85845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Египет_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известен как страна пирамид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spd="med" advTm="8812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71670" y="142852"/>
            <a:ext cx="614366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История цивилизации </a:t>
            </a:r>
            <a:endParaRPr lang="ru-RU" sz="36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</a:t>
            </a:r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Египте насчитывает </a:t>
            </a:r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более</a:t>
            </a:r>
          </a:p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 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тысячелетий </a:t>
            </a:r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Искусство 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 культура Древнего Египта были одними из передовых среди искусств различных народов Древнего Востока.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9" name="Рисунок 8" descr="cartouch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581150" cy="1314450"/>
          </a:xfrm>
          <a:prstGeom prst="rect">
            <a:avLst/>
          </a:prstGeom>
        </p:spPr>
      </p:pic>
      <p:pic>
        <p:nvPicPr>
          <p:cNvPr id="10" name="Рисунок 9" descr="nef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00958" y="4214818"/>
            <a:ext cx="1447800" cy="2276475"/>
          </a:xfrm>
          <a:prstGeom prst="rect">
            <a:avLst/>
          </a:prstGeom>
        </p:spPr>
      </p:pic>
      <p:pic>
        <p:nvPicPr>
          <p:cNvPr id="11" name="Рисунок 10" descr="JOMAGI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5643578"/>
            <a:ext cx="5381625" cy="838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6577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6286272" cy="35394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Египетский народ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первым</a:t>
            </a:r>
            <a:endParaRPr lang="en-US" sz="28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мире создал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монументальную</a:t>
            </a:r>
            <a:endParaRPr lang="en-US" sz="28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каменную архитектуру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;</a:t>
            </a:r>
            <a:endParaRPr lang="en-US" sz="28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замечательный своей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реалистической</a:t>
            </a:r>
            <a:endParaRPr lang="en-US" sz="28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правдивостью </a:t>
            </a:r>
            <a:endParaRPr lang="en-US" sz="28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скульптурный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портрет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;</a:t>
            </a:r>
            <a:endParaRPr lang="en-US" sz="28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прекрасные изделия </a:t>
            </a:r>
            <a:endParaRPr lang="en-US" sz="28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художественного </a:t>
            </a:r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ремесла</a:t>
            </a:r>
            <a:endParaRPr lang="ru-RU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Рисунок 3" descr="egypt_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638800"/>
            <a:ext cx="1905000" cy="1219200"/>
          </a:xfrm>
          <a:prstGeom prst="rect">
            <a:avLst/>
          </a:prstGeom>
        </p:spPr>
      </p:pic>
      <p:pic>
        <p:nvPicPr>
          <p:cNvPr id="5" name="Рисунок 4" descr="scrollinggod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29400" y="0"/>
            <a:ext cx="2514600" cy="628650"/>
          </a:xfrm>
          <a:prstGeom prst="rect">
            <a:avLst/>
          </a:prstGeom>
        </p:spPr>
      </p:pic>
      <p:pic>
        <p:nvPicPr>
          <p:cNvPr id="6" name="Рисунок 5" descr="Tutankhamondeathmask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25" y="2981325"/>
            <a:ext cx="2771775" cy="38766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7690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6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5.2|4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4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230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28</cp:revision>
  <dcterms:modified xsi:type="dcterms:W3CDTF">2010-05-03T21:09:21Z</dcterms:modified>
</cp:coreProperties>
</file>